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64" r:id="rId3"/>
    <p:sldId id="263" r:id="rId4"/>
    <p:sldId id="258" r:id="rId5"/>
    <p:sldId id="257" r:id="rId6"/>
    <p:sldId id="259" r:id="rId7"/>
    <p:sldId id="260" r:id="rId8"/>
    <p:sldId id="261" r:id="rId9"/>
    <p:sldId id="262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2C00D4-0FE2-410E-A844-CFCE9C41AEBB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38BA63B-C78E-4E6B-871A-16928EBA49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60308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560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22532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C59E98B-4CA5-4998-AB9D-C8FE59599C53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3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81297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23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59469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4809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6476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232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00154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1299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83181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70869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5198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636053-0A6D-43A9-AD43-8DE24EF6E12E}" type="datetimeFigureOut">
              <a:rPr lang="en-US" smtClean="0"/>
              <a:t>2/13/2013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585C86-0F66-4A39-B80C-99B989B8E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271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youtu.be/x4BK_2VULCU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Week 5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How do we assess a text?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38953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text?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http://youtu.be/x4BK_2VULCU</a:t>
            </a:r>
            <a:r>
              <a:rPr lang="en-US" dirty="0"/>
              <a:t>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22403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Subtitle 2"/>
          <p:cNvSpPr>
            <a:spLocks noGrp="1"/>
          </p:cNvSpPr>
          <p:nvPr>
            <p:ph idx="4294967295"/>
          </p:nvPr>
        </p:nvSpPr>
        <p:spPr>
          <a:xfrm>
            <a:off x="457200" y="1036637"/>
            <a:ext cx="8229600" cy="4525963"/>
          </a:xfrm>
        </p:spPr>
        <p:txBody>
          <a:bodyPr rtlCol="0">
            <a:normAutofit/>
          </a:bodyPr>
          <a:lstStyle/>
          <a:p>
            <a:pPr marL="274320" indent="-274320"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3600" dirty="0" smtClean="0"/>
              <a:t>“reading is not about recognizing words to accurately reproduce the printed text, but about constructing meaning.”</a:t>
            </a:r>
          </a:p>
          <a:p>
            <a:pPr marL="274320" indent="-274320" algn="ctr" eaLnBrk="1" fontAlgn="auto" hangingPunct="1">
              <a:spcAft>
                <a:spcPts val="0"/>
              </a:spcAft>
              <a:buFont typeface="Arial" charset="0"/>
              <a:buChar char="•"/>
              <a:defRPr/>
            </a:pPr>
            <a:endParaRPr lang="en-US" sz="4000" dirty="0" smtClean="0"/>
          </a:p>
          <a:p>
            <a:pPr marL="0" indent="0" algn="ctr" eaLnBrk="1" fontAlgn="auto" hangingPunct="1">
              <a:spcAft>
                <a:spcPts val="0"/>
              </a:spcAft>
              <a:buNone/>
              <a:defRPr/>
            </a:pPr>
            <a:r>
              <a:rPr lang="en-US" dirty="0" smtClean="0"/>
              <a:t>-Martens (1998) </a:t>
            </a:r>
            <a:r>
              <a:rPr lang="en-US" i="1" dirty="0" smtClean="0"/>
              <a:t>Using Retrospective Miscue Analysis </a:t>
            </a:r>
            <a:endParaRPr lang="en-US" dirty="0" smtClean="0"/>
          </a:p>
          <a:p>
            <a:pPr marL="274320" indent="-274320" algn="ctr" eaLnBrk="1" fontAlgn="auto" hangingPunct="1">
              <a:spcAft>
                <a:spcPts val="0"/>
              </a:spcAft>
              <a:buFont typeface="Arial" charset="0"/>
              <a:buChar char="•"/>
              <a:defRPr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704894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Non-Print Text evaluations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Review criteria developed by your peers</a:t>
            </a:r>
          </a:p>
          <a:p>
            <a:r>
              <a:rPr lang="en-US" dirty="0" smtClean="0"/>
              <a:t>Revise/delete/comment as needed</a:t>
            </a:r>
          </a:p>
          <a:p>
            <a:r>
              <a:rPr lang="en-US" dirty="0" smtClean="0"/>
              <a:t>Take 20 minutes to complete- be ready to share out to revise our criteria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73882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Insights to Texts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choosing your texts, you should consider 1) the purpose for using the text; 2) your students’ needs, interests, and prior knowledge; 3) the appropriateness of the text for both your content area and grade level; and 4) the standards that you must meet.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45937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Print Text Evaluations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Review text with FLIP </a:t>
            </a:r>
          </a:p>
          <a:p>
            <a:r>
              <a:rPr lang="en-US" dirty="0" smtClean="0"/>
              <a:t>Try out a readability formula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70277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should we evaluate texts?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30361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Portfolio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Assignment </a:t>
            </a:r>
          </a:p>
          <a:p>
            <a:r>
              <a:rPr lang="en-US" dirty="0" smtClean="0"/>
              <a:t>Completed by April 19</a:t>
            </a:r>
            <a:r>
              <a:rPr lang="en-US" baseline="30000" dirty="0" smtClean="0"/>
              <a:t>th</a:t>
            </a: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997168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week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Monday: No class- Happy President’s Day </a:t>
            </a:r>
          </a:p>
          <a:p>
            <a:pPr lvl="1"/>
            <a:r>
              <a:rPr lang="en-US" dirty="0" smtClean="0"/>
              <a:t>Use this as a work day</a:t>
            </a:r>
          </a:p>
          <a:p>
            <a:r>
              <a:rPr lang="en-US" dirty="0" smtClean="0"/>
              <a:t>Wednesday: Ch. </a:t>
            </a:r>
            <a:r>
              <a:rPr lang="en-US" smtClean="0"/>
              <a:t>2 BLL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88732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176</Words>
  <Application>Microsoft Office PowerPoint</Application>
  <PresentationFormat>On-screen Show (4:3)</PresentationFormat>
  <Paragraphs>25</Paragraphs>
  <Slides>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Week 5</vt:lpstr>
      <vt:lpstr>What is text?</vt:lpstr>
      <vt:lpstr>PowerPoint Presentation</vt:lpstr>
      <vt:lpstr>Non-Print Text evaluations </vt:lpstr>
      <vt:lpstr>Insights to Texts </vt:lpstr>
      <vt:lpstr>Print Text Evaluations</vt:lpstr>
      <vt:lpstr>Why should we evaluate texts?</vt:lpstr>
      <vt:lpstr>Strategies Portfolio</vt:lpstr>
      <vt:lpstr>Next week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Week 5</dc:title>
  <dc:creator>netsetup</dc:creator>
  <cp:lastModifiedBy>netsetup</cp:lastModifiedBy>
  <cp:revision>4</cp:revision>
  <dcterms:created xsi:type="dcterms:W3CDTF">2013-02-13T17:41:34Z</dcterms:created>
  <dcterms:modified xsi:type="dcterms:W3CDTF">2013-02-13T21:51:10Z</dcterms:modified>
</cp:coreProperties>
</file>

<file path=docProps/thumbnail.jpeg>
</file>